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79" r:id="rId3"/>
    <p:sldId id="281" r:id="rId4"/>
    <p:sldId id="282" r:id="rId5"/>
    <p:sldId id="293" r:id="rId6"/>
    <p:sldId id="294" r:id="rId7"/>
    <p:sldId id="283" r:id="rId8"/>
    <p:sldId id="284" r:id="rId9"/>
    <p:sldId id="285" r:id="rId10"/>
    <p:sldId id="297" r:id="rId11"/>
    <p:sldId id="298" r:id="rId12"/>
    <p:sldId id="299" r:id="rId13"/>
    <p:sldId id="300" r:id="rId14"/>
    <p:sldId id="292" r:id="rId15"/>
    <p:sldId id="287" r:id="rId16"/>
    <p:sldId id="288" r:id="rId17"/>
    <p:sldId id="289" r:id="rId18"/>
    <p:sldId id="290" r:id="rId19"/>
    <p:sldId id="291" r:id="rId20"/>
    <p:sldId id="296" r:id="rId21"/>
    <p:sldId id="302" r:id="rId22"/>
    <p:sldId id="265" r:id="rId23"/>
    <p:sldId id="301" r:id="rId24"/>
    <p:sldId id="260" r:id="rId25"/>
    <p:sldId id="27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588" autoAdjust="0"/>
    <p:restoredTop sz="94624" autoAdjust="0"/>
  </p:normalViewPr>
  <p:slideViewPr>
    <p:cSldViewPr>
      <p:cViewPr varScale="1">
        <p:scale>
          <a:sx n="69" d="100"/>
          <a:sy n="69" d="100"/>
        </p:scale>
        <p:origin x="-756" y="-102"/>
      </p:cViewPr>
      <p:guideLst>
        <p:guide orient="horz" pos="2160"/>
        <p:guide pos="3840"/>
      </p:guideLst>
    </p:cSldViewPr>
  </p:slideViewPr>
  <p:outlineViewPr>
    <p:cViewPr>
      <p:scale>
        <a:sx n="33" d="100"/>
        <a:sy n="33" d="100"/>
      </p:scale>
      <p:origin x="0" y="8046"/>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Jasim J" userId="fb0438c9cae5d71f" providerId="LiveId" clId="{EC8ED5F7-452A-47F5-943E-2B8D20E1888F}"/>
    <pc:docChg chg="modSld">
      <pc:chgData name="Mohamed Jasim J" userId="fb0438c9cae5d71f" providerId="LiveId" clId="{EC8ED5F7-452A-47F5-943E-2B8D20E1888F}" dt="2022-06-21T12:33:14.905" v="533" actId="20577"/>
      <pc:docMkLst>
        <pc:docMk/>
      </pc:docMkLst>
      <pc:sldChg chg="modSp mod">
        <pc:chgData name="Mohamed Jasim J" userId="fb0438c9cae5d71f" providerId="LiveId" clId="{EC8ED5F7-452A-47F5-943E-2B8D20E1888F}" dt="2022-06-21T12:33:14.905" v="533" actId="20577"/>
        <pc:sldMkLst>
          <pc:docMk/>
          <pc:sldMk cId="1069469444" sldId="260"/>
        </pc:sldMkLst>
        <pc:spChg chg="mod">
          <ac:chgData name="Mohamed Jasim J" userId="fb0438c9cae5d71f" providerId="LiveId" clId="{EC8ED5F7-452A-47F5-943E-2B8D20E1888F}" dt="2022-06-21T12:33:14.905" v="533" actId="20577"/>
          <ac:spMkLst>
            <pc:docMk/>
            <pc:sldMk cId="1069469444" sldId="260"/>
            <ac:spMk id="3" creationId="{5DCBE3D0-27A1-7142-9C4E-5D4206C9D15C}"/>
          </ac:spMkLst>
        </pc:spChg>
      </pc:sldChg>
      <pc:sldChg chg="modSp mod">
        <pc:chgData name="Mohamed Jasim J" userId="fb0438c9cae5d71f" providerId="LiveId" clId="{EC8ED5F7-452A-47F5-943E-2B8D20E1888F}" dt="2022-06-21T12:31:23.996" v="515" actId="20577"/>
        <pc:sldMkLst>
          <pc:docMk/>
          <pc:sldMk cId="0" sldId="298"/>
        </pc:sldMkLst>
        <pc:spChg chg="mod">
          <ac:chgData name="Mohamed Jasim J" userId="fb0438c9cae5d71f" providerId="LiveId" clId="{EC8ED5F7-452A-47F5-943E-2B8D20E1888F}" dt="2022-06-21T12:31:23.996" v="515" actId="20577"/>
          <ac:spMkLst>
            <pc:docMk/>
            <pc:sldMk cId="0" sldId="298"/>
            <ac:spMk id="2" creationId="{00000000-0000-0000-0000-000000000000}"/>
          </ac:spMkLst>
        </pc:spChg>
        <pc:spChg chg="mod">
          <ac:chgData name="Mohamed Jasim J" userId="fb0438c9cae5d71f" providerId="LiveId" clId="{EC8ED5F7-452A-47F5-943E-2B8D20E1888F}" dt="2022-06-21T12:24:37.715" v="117" actId="20577"/>
          <ac:spMkLst>
            <pc:docMk/>
            <pc:sldMk cId="0" sldId="298"/>
            <ac:spMk id="3" creationId="{00000000-0000-0000-0000-000000000000}"/>
          </ac:spMkLst>
        </pc:spChg>
      </pc:sldChg>
      <pc:sldChg chg="modSp mod">
        <pc:chgData name="Mohamed Jasim J" userId="fb0438c9cae5d71f" providerId="LiveId" clId="{EC8ED5F7-452A-47F5-943E-2B8D20E1888F}" dt="2022-06-21T12:28:02.262" v="333" actId="20577"/>
        <pc:sldMkLst>
          <pc:docMk/>
          <pc:sldMk cId="0" sldId="299"/>
        </pc:sldMkLst>
        <pc:spChg chg="mod">
          <ac:chgData name="Mohamed Jasim J" userId="fb0438c9cae5d71f" providerId="LiveId" clId="{EC8ED5F7-452A-47F5-943E-2B8D20E1888F}" dt="2022-06-21T12:28:02.262" v="333" actId="20577"/>
          <ac:spMkLst>
            <pc:docMk/>
            <pc:sldMk cId="0" sldId="299"/>
            <ac:spMk id="3" creationId="{00000000-0000-0000-0000-000000000000}"/>
          </ac:spMkLst>
        </pc:spChg>
      </pc:sldChg>
      <pc:sldChg chg="modSp mod">
        <pc:chgData name="Mohamed Jasim J" userId="fb0438c9cae5d71f" providerId="LiveId" clId="{EC8ED5F7-452A-47F5-943E-2B8D20E1888F}" dt="2022-06-21T12:31:07.471" v="514" actId="20577"/>
        <pc:sldMkLst>
          <pc:docMk/>
          <pc:sldMk cId="0" sldId="300"/>
        </pc:sldMkLst>
        <pc:spChg chg="mod">
          <ac:chgData name="Mohamed Jasim J" userId="fb0438c9cae5d71f" providerId="LiveId" clId="{EC8ED5F7-452A-47F5-943E-2B8D20E1888F}" dt="2022-06-21T12:31:07.471" v="514" actId="20577"/>
          <ac:spMkLst>
            <pc:docMk/>
            <pc:sldMk cId="0" sldId="300"/>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6/21/2022</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pPr/>
              <a:t>6/21/2022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pPr/>
              <a:t>6/21/2022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pPr/>
              <a:t>6/21/2022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pPr/>
              <a:t>6/21/2022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pPr/>
              <a:t>6/21/2022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pPr/>
              <a:t>6/21/2022</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pPr/>
              <a:t>6/21/2022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pPr/>
              <a:t>6/21/2022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pPr/>
              <a:t>6/21/2022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pPr/>
              <a:t>6/21/2022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pPr/>
              <a:t>6/21/2022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pPr/>
              <a:t>6/21/2022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pPr/>
              <a:t>6/21/2022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pPr/>
              <a:t>6/21/2022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pPr/>
              <a:t>6/21/2022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pPr/>
              <a:t>6/21/2022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pPr/>
              <a:t>6/21/2022</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86EEF3-2A50-7345-AD75-C617356D417B}"/>
              </a:ext>
            </a:extLst>
          </p:cNvPr>
          <p:cNvSpPr>
            <a:spLocks noGrp="1"/>
          </p:cNvSpPr>
          <p:nvPr>
            <p:ph type="ctrTitle"/>
          </p:nvPr>
        </p:nvSpPr>
        <p:spPr>
          <a:xfrm>
            <a:off x="952464" y="642918"/>
            <a:ext cx="8825658" cy="2677648"/>
          </a:xfrm>
        </p:spPr>
        <p:txBody>
          <a:bodyPr/>
          <a:lstStyle/>
          <a:p>
            <a:r>
              <a:rPr lang="en-IN" b="1" dirty="0">
                <a:solidFill>
                  <a:schemeClr val="accent5">
                    <a:lumMod val="60000"/>
                    <a:lumOff val="40000"/>
                  </a:schemeClr>
                </a:solidFill>
              </a:rPr>
              <a:t>TEAM-D</a:t>
            </a:r>
            <a:r>
              <a:rPr lang="en-IN" b="1" dirty="0"/>
              <a:t/>
            </a:r>
            <a:br>
              <a:rPr lang="en-IN" b="1" dirty="0"/>
            </a:br>
            <a:r>
              <a:rPr lang="en-IN" b="1" dirty="0"/>
              <a:t>EXAM</a:t>
            </a:r>
            <a:r>
              <a:rPr lang="en-IN" dirty="0"/>
              <a:t> </a:t>
            </a:r>
            <a:r>
              <a:rPr lang="en-IN" b="1" dirty="0"/>
              <a:t>HALL</a:t>
            </a:r>
            <a:r>
              <a:rPr lang="en-IN" dirty="0"/>
              <a:t> </a:t>
            </a:r>
            <a:r>
              <a:rPr lang="en-IN" b="1" dirty="0"/>
              <a:t>MANAGEMENT</a:t>
            </a:r>
            <a:r>
              <a:rPr lang="en-IN" dirty="0"/>
              <a:t> </a:t>
            </a:r>
            <a:r>
              <a:rPr lang="en-IN" b="1" dirty="0"/>
              <a:t>SYSTEM</a:t>
            </a:r>
            <a:endParaRPr lang="en-US" b="1" dirty="0"/>
          </a:p>
        </p:txBody>
      </p:sp>
      <p:sp>
        <p:nvSpPr>
          <p:cNvPr id="3" name="Subtitle 2">
            <a:extLst>
              <a:ext uri="{FF2B5EF4-FFF2-40B4-BE49-F238E27FC236}">
                <a16:creationId xmlns="" xmlns:a16="http://schemas.microsoft.com/office/drawing/2014/main" id="{5EE5EE7D-A36B-D747-A509-BAE970566714}"/>
              </a:ext>
            </a:extLst>
          </p:cNvPr>
          <p:cNvSpPr>
            <a:spLocks noGrp="1"/>
          </p:cNvSpPr>
          <p:nvPr>
            <p:ph type="subTitle" idx="1"/>
          </p:nvPr>
        </p:nvSpPr>
        <p:spPr>
          <a:xfrm>
            <a:off x="666712" y="3714752"/>
            <a:ext cx="11001452" cy="3406990"/>
          </a:xfrm>
        </p:spPr>
        <p:txBody>
          <a:bodyPr>
            <a:normAutofit/>
          </a:bodyPr>
          <a:lstStyle/>
          <a:p>
            <a:r>
              <a:rPr lang="en-IN" b="1" dirty="0">
                <a:solidFill>
                  <a:schemeClr val="accent4">
                    <a:lumMod val="60000"/>
                    <a:lumOff val="40000"/>
                  </a:schemeClr>
                </a:solidFill>
              </a:rPr>
              <a:t>     </a:t>
            </a:r>
            <a:r>
              <a:rPr lang="en-IN" b="1" dirty="0">
                <a:solidFill>
                  <a:schemeClr val="accent5">
                    <a:lumMod val="60000"/>
                    <a:lumOff val="40000"/>
                  </a:schemeClr>
                </a:solidFill>
              </a:rPr>
              <a:t>GUIDED BY,                                                                             Team members</a:t>
            </a:r>
          </a:p>
          <a:p>
            <a:r>
              <a:rPr lang="en-IN" b="1" dirty="0">
                <a:solidFill>
                  <a:schemeClr val="bg2"/>
                </a:solidFill>
              </a:rPr>
              <a:t>     </a:t>
            </a:r>
            <a:r>
              <a:rPr lang="en-IN" b="1" dirty="0" err="1">
                <a:solidFill>
                  <a:schemeClr val="bg2"/>
                </a:solidFill>
              </a:rPr>
              <a:t>Mrs.V.EZHILARASi</a:t>
            </a:r>
            <a:r>
              <a:rPr lang="en-IN" b="1" dirty="0">
                <a:solidFill>
                  <a:schemeClr val="bg2"/>
                </a:solidFill>
              </a:rPr>
              <a:t>  M.E (</a:t>
            </a:r>
            <a:r>
              <a:rPr lang="en-IN" b="1" dirty="0" err="1">
                <a:solidFill>
                  <a:schemeClr val="bg2"/>
                </a:solidFill>
              </a:rPr>
              <a:t>ph.d</a:t>
            </a:r>
            <a:r>
              <a:rPr lang="en-IN" b="1" dirty="0">
                <a:solidFill>
                  <a:schemeClr val="bg2"/>
                </a:solidFill>
              </a:rPr>
              <a:t>)                                              KALANITHI.M (820319205014)</a:t>
            </a:r>
          </a:p>
          <a:p>
            <a:r>
              <a:rPr lang="en-IN" b="1" dirty="0">
                <a:solidFill>
                  <a:schemeClr val="bg2"/>
                </a:solidFill>
              </a:rPr>
              <a:t>     Assistant professor,                                                         </a:t>
            </a:r>
            <a:r>
              <a:rPr lang="en-IN" b="1" dirty="0" err="1">
                <a:solidFill>
                  <a:schemeClr val="bg2"/>
                </a:solidFill>
              </a:rPr>
              <a:t>Gokulakrishnan</a:t>
            </a:r>
            <a:r>
              <a:rPr lang="en-IN" b="1" dirty="0">
                <a:solidFill>
                  <a:schemeClr val="bg2"/>
                </a:solidFill>
              </a:rPr>
              <a:t> .v (820319205011)</a:t>
            </a:r>
            <a:endParaRPr lang="en-IN" b="1" dirty="0"/>
          </a:p>
          <a:p>
            <a:r>
              <a:rPr lang="en-IN" b="1" dirty="0">
                <a:solidFill>
                  <a:schemeClr val="bg2"/>
                </a:solidFill>
              </a:rPr>
              <a:t>     </a:t>
            </a:r>
            <a:r>
              <a:rPr lang="en-IN" b="1" dirty="0" err="1">
                <a:solidFill>
                  <a:schemeClr val="bg2"/>
                </a:solidFill>
              </a:rPr>
              <a:t>DEpARTMENT</a:t>
            </a:r>
            <a:r>
              <a:rPr lang="en-IN" b="1" dirty="0">
                <a:solidFill>
                  <a:schemeClr val="bg2"/>
                </a:solidFill>
              </a:rPr>
              <a:t> OF INFORMATION TECHNOLOGY                  Mohamed </a:t>
            </a:r>
            <a:r>
              <a:rPr lang="en-IN" b="1" dirty="0" err="1">
                <a:solidFill>
                  <a:schemeClr val="bg2"/>
                </a:solidFill>
              </a:rPr>
              <a:t>jasim</a:t>
            </a:r>
            <a:r>
              <a:rPr lang="en-IN" b="1" dirty="0">
                <a:solidFill>
                  <a:schemeClr val="bg2"/>
                </a:solidFill>
              </a:rPr>
              <a:t>. J (820319205021)</a:t>
            </a:r>
          </a:p>
          <a:p>
            <a:r>
              <a:rPr lang="en-IN" b="1" dirty="0">
                <a:solidFill>
                  <a:schemeClr val="bg2"/>
                </a:solidFill>
              </a:rPr>
              <a:t>     </a:t>
            </a:r>
          </a:p>
          <a:p>
            <a:r>
              <a:rPr lang="en-IN" b="1" dirty="0">
                <a:solidFill>
                  <a:schemeClr val="bg2"/>
                </a:solidFill>
              </a:rPr>
              <a:t>    </a:t>
            </a:r>
            <a:r>
              <a:rPr lang="en-IN" b="1" dirty="0">
                <a:solidFill>
                  <a:schemeClr val="accent5">
                    <a:lumMod val="60000"/>
                    <a:lumOff val="40000"/>
                  </a:schemeClr>
                </a:solidFill>
              </a:rPr>
              <a:t> Date</a:t>
            </a:r>
            <a:r>
              <a:rPr lang="en-IN" b="1" dirty="0">
                <a:solidFill>
                  <a:schemeClr val="bg2"/>
                </a:solidFill>
              </a:rPr>
              <a:t>: 22.06.2022                                                                    </a:t>
            </a:r>
            <a:r>
              <a:rPr lang="en-IN" b="1" dirty="0">
                <a:solidFill>
                  <a:schemeClr val="accent5">
                    <a:lumMod val="60000"/>
                    <a:lumOff val="40000"/>
                  </a:schemeClr>
                </a:solidFill>
              </a:rPr>
              <a:t>BRANCH</a:t>
            </a:r>
            <a:r>
              <a:rPr lang="en-IN" b="1" dirty="0">
                <a:solidFill>
                  <a:schemeClr val="bg2"/>
                </a:solidFill>
              </a:rPr>
              <a:t>: </a:t>
            </a:r>
            <a:r>
              <a:rPr lang="en-IN" b="1" dirty="0" err="1">
                <a:solidFill>
                  <a:schemeClr val="bg2"/>
                </a:solidFill>
              </a:rPr>
              <a:t>INFORMATion</a:t>
            </a:r>
            <a:r>
              <a:rPr lang="en-IN" b="1" dirty="0">
                <a:solidFill>
                  <a:schemeClr val="bg2"/>
                </a:solidFill>
              </a:rPr>
              <a:t> technology</a:t>
            </a:r>
          </a:p>
          <a:p>
            <a:endParaRPr lang="en-IN" b="1" dirty="0">
              <a:solidFill>
                <a:schemeClr val="bg2"/>
              </a:solidFill>
            </a:endParaRPr>
          </a:p>
        </p:txBody>
      </p:sp>
      <p:sp>
        <p:nvSpPr>
          <p:cNvPr id="4" name="TextBox 3">
            <a:extLst>
              <a:ext uri="{FF2B5EF4-FFF2-40B4-BE49-F238E27FC236}">
                <a16:creationId xmlns="" xmlns:a16="http://schemas.microsoft.com/office/drawing/2014/main" id="{B6D943E5-7D06-1F4E-847B-DA513D76DBCF}"/>
              </a:ext>
            </a:extLst>
          </p:cNvPr>
          <p:cNvSpPr txBox="1"/>
          <p:nvPr/>
        </p:nvSpPr>
        <p:spPr>
          <a:xfrm>
            <a:off x="7783402" y="3168616"/>
            <a:ext cx="1828800" cy="1828800"/>
          </a:xfrm>
          <a:prstGeom prst="rect">
            <a:avLst/>
          </a:prstGeom>
          <a:noFill/>
        </p:spPr>
        <p:txBody>
          <a:bodyPr wrap="square" rtlCol="0">
            <a:spAutoFit/>
          </a:bodyPr>
          <a:lstStyle/>
          <a:p>
            <a:pPr algn="l"/>
            <a:endParaRPr lang="en-US"/>
          </a:p>
        </p:txBody>
      </p:sp>
    </p:spTree>
    <p:extLst>
      <p:ext uri="{BB962C8B-B14F-4D97-AF65-F5344CB8AC3E}">
        <p14:creationId xmlns="" xmlns:p14="http://schemas.microsoft.com/office/powerpoint/2010/main" val="28191685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MODULES OF THE PROJECT</a:t>
            </a:r>
            <a:endParaRPr lang="en-US" dirty="0"/>
          </a:p>
        </p:txBody>
      </p:sp>
      <p:sp>
        <p:nvSpPr>
          <p:cNvPr id="3" name="Content Placeholder 2"/>
          <p:cNvSpPr>
            <a:spLocks noGrp="1"/>
          </p:cNvSpPr>
          <p:nvPr>
            <p:ph idx="1"/>
          </p:nvPr>
        </p:nvSpPr>
        <p:spPr>
          <a:xfrm>
            <a:off x="523836" y="2571744"/>
            <a:ext cx="6858048" cy="3416300"/>
          </a:xfrm>
        </p:spPr>
        <p:txBody>
          <a:bodyPr>
            <a:normAutofit/>
          </a:bodyPr>
          <a:lstStyle/>
          <a:p>
            <a:r>
              <a:rPr lang="en-IN" sz="2000" b="1" dirty="0"/>
              <a:t>ADMIN MODULE</a:t>
            </a:r>
          </a:p>
          <a:p>
            <a:r>
              <a:rPr lang="en-IN" sz="2000" b="1" dirty="0"/>
              <a:t>STAFF MODULE</a:t>
            </a:r>
          </a:p>
          <a:p>
            <a:r>
              <a:rPr lang="en-IN" sz="2000" b="1" dirty="0"/>
              <a:t>STUDENT MODULE</a:t>
            </a:r>
            <a:endParaRPr lang="en-US" sz="2000" b="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MODULE  DESCRIPTION</a:t>
            </a:r>
            <a:endParaRPr lang="en-US" dirty="0"/>
          </a:p>
        </p:txBody>
      </p:sp>
      <p:sp>
        <p:nvSpPr>
          <p:cNvPr id="3" name="Content Placeholder 2"/>
          <p:cNvSpPr>
            <a:spLocks noGrp="1"/>
          </p:cNvSpPr>
          <p:nvPr>
            <p:ph idx="1"/>
          </p:nvPr>
        </p:nvSpPr>
        <p:spPr>
          <a:xfrm>
            <a:off x="452398" y="2603500"/>
            <a:ext cx="11287204" cy="3416300"/>
          </a:xfrm>
        </p:spPr>
        <p:txBody>
          <a:bodyPr/>
          <a:lstStyle/>
          <a:p>
            <a:pPr>
              <a:buNone/>
            </a:pPr>
            <a:r>
              <a:rPr lang="en-IN" sz="2000" b="1" dirty="0"/>
              <a:t>ADMIN MODULE:</a:t>
            </a:r>
          </a:p>
          <a:p>
            <a:r>
              <a:rPr lang="en-IN" sz="2000" dirty="0"/>
              <a:t>In this module, admin will manage the data of time table and exam hall allocation.</a:t>
            </a:r>
          </a:p>
          <a:p>
            <a:r>
              <a:rPr lang="en-IN" sz="2000" dirty="0"/>
              <a:t>Admin can access and manage the details of the student and faculty.</a:t>
            </a:r>
          </a:p>
          <a:p>
            <a:r>
              <a:rPr lang="en-IN" sz="2000" dirty="0"/>
              <a:t>The details means that admin providing user credentials.</a:t>
            </a:r>
          </a:p>
          <a:p>
            <a:pPr>
              <a:buNone/>
            </a:pP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MODULE DESCRIPTION</a:t>
            </a:r>
            <a:endParaRPr lang="en-US" dirty="0"/>
          </a:p>
        </p:txBody>
      </p:sp>
      <p:sp>
        <p:nvSpPr>
          <p:cNvPr id="3" name="Content Placeholder 2"/>
          <p:cNvSpPr>
            <a:spLocks noGrp="1"/>
          </p:cNvSpPr>
          <p:nvPr>
            <p:ph idx="1"/>
          </p:nvPr>
        </p:nvSpPr>
        <p:spPr>
          <a:xfrm>
            <a:off x="452398" y="2603500"/>
            <a:ext cx="11215766" cy="3416300"/>
          </a:xfrm>
        </p:spPr>
        <p:txBody>
          <a:bodyPr>
            <a:normAutofit/>
          </a:bodyPr>
          <a:lstStyle/>
          <a:p>
            <a:pPr>
              <a:buNone/>
            </a:pPr>
            <a:r>
              <a:rPr lang="en-US" sz="2000" b="1" dirty="0"/>
              <a:t>STAFF MODULE:</a:t>
            </a:r>
          </a:p>
          <a:p>
            <a:pPr algn="just"/>
            <a:r>
              <a:rPr lang="en-US" sz="2000" dirty="0"/>
              <a:t>In this module, staff can login using the details. They can view the time table and allotted hall for the examination. </a:t>
            </a:r>
          </a:p>
          <a:p>
            <a:pPr algn="just"/>
            <a:r>
              <a:rPr lang="en-IN" sz="2000" dirty="0"/>
              <a:t>Staff can view students details who are going to write in their allotted </a:t>
            </a:r>
            <a:r>
              <a:rPr lang="en-IN" sz="2000" dirty="0" smtClean="0"/>
              <a:t>room.</a:t>
            </a:r>
            <a:endParaRPr lang="en-IN" sz="2000" dirty="0"/>
          </a:p>
          <a:p>
            <a:pPr algn="just"/>
            <a:r>
              <a:rPr lang="en-IN" sz="2000" dirty="0"/>
              <a:t>So, Staff may easily find out their allotted </a:t>
            </a:r>
            <a:r>
              <a:rPr lang="en-IN" sz="2000" dirty="0" smtClean="0"/>
              <a:t>room.</a:t>
            </a:r>
            <a:endParaRPr lang="en-US" sz="20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MODULE </a:t>
            </a:r>
            <a:r>
              <a:rPr lang="en-IN" dirty="0"/>
              <a:t>DESCRIPTION</a:t>
            </a:r>
            <a:endParaRPr lang="en-US" dirty="0"/>
          </a:p>
        </p:txBody>
      </p:sp>
      <p:sp>
        <p:nvSpPr>
          <p:cNvPr id="3" name="Content Placeholder 2"/>
          <p:cNvSpPr>
            <a:spLocks noGrp="1"/>
          </p:cNvSpPr>
          <p:nvPr>
            <p:ph idx="1"/>
          </p:nvPr>
        </p:nvSpPr>
        <p:spPr>
          <a:xfrm>
            <a:off x="523836" y="2643182"/>
            <a:ext cx="11215766" cy="3416300"/>
          </a:xfrm>
        </p:spPr>
        <p:txBody>
          <a:bodyPr/>
          <a:lstStyle/>
          <a:p>
            <a:pPr>
              <a:buNone/>
            </a:pPr>
            <a:r>
              <a:rPr lang="en-US" sz="2000" b="1" dirty="0"/>
              <a:t>STUDENT MODULE: </a:t>
            </a:r>
          </a:p>
          <a:p>
            <a:pPr algn="just"/>
            <a:r>
              <a:rPr lang="en-US" sz="2000" dirty="0"/>
              <a:t>In this module, students can login using their credentials which have been provided. </a:t>
            </a:r>
          </a:p>
          <a:p>
            <a:pPr algn="just"/>
            <a:r>
              <a:rPr lang="en-US" sz="2000" dirty="0"/>
              <a:t>They can view the time table and allotted hall for the examination.</a:t>
            </a:r>
          </a:p>
          <a:p>
            <a:pPr algn="just"/>
            <a:r>
              <a:rPr lang="en-US" sz="2000" dirty="0"/>
              <a:t>Admin provides user credentials to students like staff.</a:t>
            </a:r>
          </a:p>
          <a:p>
            <a:pPr>
              <a:buNone/>
            </a:pP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9D7BA1-702F-3B4B-BCBF-B7834557701F}"/>
              </a:ext>
            </a:extLst>
          </p:cNvPr>
          <p:cNvSpPr>
            <a:spLocks noGrp="1"/>
          </p:cNvSpPr>
          <p:nvPr>
            <p:ph type="ctrTitle"/>
          </p:nvPr>
        </p:nvSpPr>
        <p:spPr>
          <a:xfrm>
            <a:off x="1666844" y="-2143164"/>
            <a:ext cx="10730809" cy="6647512"/>
          </a:xfrm>
        </p:spPr>
        <p:txBody>
          <a:bodyPr/>
          <a:lstStyle/>
          <a:p>
            <a:r>
              <a:rPr lang="en-IN" dirty="0"/>
              <a:t>IMPLEMENTATION AND SCREENSHOT</a:t>
            </a:r>
            <a:endParaRPr lang="en-US" dirty="0"/>
          </a:p>
        </p:txBody>
      </p:sp>
    </p:spTree>
    <p:extLst>
      <p:ext uri="{BB962C8B-B14F-4D97-AF65-F5344CB8AC3E}">
        <p14:creationId xmlns="" xmlns:p14="http://schemas.microsoft.com/office/powerpoint/2010/main" val="1664999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_admin.png"/>
          <p:cNvPicPr>
            <a:picLocks noChangeAspect="1"/>
          </p:cNvPicPr>
          <p:nvPr/>
        </p:nvPicPr>
        <p:blipFill>
          <a:blip r:embed="rId2"/>
          <a:stretch>
            <a:fillRect/>
          </a:stretch>
        </p:blipFill>
        <p:spPr>
          <a:xfrm>
            <a:off x="595274" y="1142984"/>
            <a:ext cx="10501386" cy="53544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w_staff.png"/>
          <p:cNvPicPr>
            <a:picLocks noChangeAspect="1"/>
          </p:cNvPicPr>
          <p:nvPr/>
        </p:nvPicPr>
        <p:blipFill>
          <a:blip r:embed="rId2"/>
          <a:stretch>
            <a:fillRect/>
          </a:stretch>
        </p:blipFill>
        <p:spPr>
          <a:xfrm>
            <a:off x="595274" y="1142984"/>
            <a:ext cx="10501386" cy="53561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w_student.png"/>
          <p:cNvPicPr>
            <a:picLocks noChangeAspect="1"/>
          </p:cNvPicPr>
          <p:nvPr/>
        </p:nvPicPr>
        <p:blipFill>
          <a:blip r:embed="rId2"/>
          <a:stretch>
            <a:fillRect/>
          </a:stretch>
        </p:blipFill>
        <p:spPr>
          <a:xfrm>
            <a:off x="595274" y="1142984"/>
            <a:ext cx="10572824" cy="53578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shboard.png"/>
          <p:cNvPicPr>
            <a:picLocks noChangeAspect="1"/>
          </p:cNvPicPr>
          <p:nvPr/>
        </p:nvPicPr>
        <p:blipFill>
          <a:blip r:embed="rId2"/>
          <a:stretch>
            <a:fillRect/>
          </a:stretch>
        </p:blipFill>
        <p:spPr>
          <a:xfrm>
            <a:off x="595274" y="1142984"/>
            <a:ext cx="10572824" cy="53578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atsApp Image 2022-06-20 at 1.38.12 AM.jpeg"/>
          <p:cNvPicPr>
            <a:picLocks noChangeAspect="1"/>
          </p:cNvPicPr>
          <p:nvPr/>
        </p:nvPicPr>
        <p:blipFill>
          <a:blip r:embed="rId2"/>
          <a:stretch>
            <a:fillRect/>
          </a:stretch>
        </p:blipFill>
        <p:spPr>
          <a:xfrm>
            <a:off x="666712" y="928670"/>
            <a:ext cx="10501386" cy="55721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ABSTRACT</a:t>
            </a:r>
            <a:endParaRPr lang="en-US" dirty="0"/>
          </a:p>
        </p:txBody>
      </p:sp>
      <p:sp>
        <p:nvSpPr>
          <p:cNvPr id="3" name="Content Placeholder 2"/>
          <p:cNvSpPr>
            <a:spLocks noGrp="1"/>
          </p:cNvSpPr>
          <p:nvPr>
            <p:ph idx="1"/>
          </p:nvPr>
        </p:nvSpPr>
        <p:spPr>
          <a:xfrm>
            <a:off x="0" y="2571744"/>
            <a:ext cx="11739602" cy="3416300"/>
          </a:xfrm>
        </p:spPr>
        <p:txBody>
          <a:bodyPr>
            <a:normAutofit/>
          </a:bodyPr>
          <a:lstStyle/>
          <a:p>
            <a:pPr algn="just">
              <a:buNone/>
            </a:pPr>
            <a:r>
              <a:rPr lang="en-US" sz="2000" dirty="0"/>
              <a:t>               The Examination Hall System is a PHP project that can automate the process of exam allotment and seating arrangement. The software facilitates the examination by assigning each student and staff to their respected classes and allocating the seating arrangement to avoid conflict. Mainly, this system helps students and faculty to know their rooms for the examination.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atsApp Image 2022-06-20 at 1.39.28 AM.jpeg"/>
          <p:cNvPicPr>
            <a:picLocks noChangeAspect="1"/>
          </p:cNvPicPr>
          <p:nvPr/>
        </p:nvPicPr>
        <p:blipFill>
          <a:blip r:embed="rId2"/>
          <a:stretch>
            <a:fillRect/>
          </a:stretch>
        </p:blipFill>
        <p:spPr>
          <a:xfrm>
            <a:off x="666712" y="857232"/>
            <a:ext cx="10501386" cy="55007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atsApp Image 2022-06-21 at 4.50.12 PM.jpeg"/>
          <p:cNvPicPr>
            <a:picLocks noChangeAspect="1"/>
          </p:cNvPicPr>
          <p:nvPr/>
        </p:nvPicPr>
        <p:blipFill>
          <a:blip r:embed="rId2"/>
          <a:stretch>
            <a:fillRect/>
          </a:stretch>
        </p:blipFill>
        <p:spPr>
          <a:xfrm>
            <a:off x="666712" y="857232"/>
            <a:ext cx="10501386" cy="55721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26CAD8-1AE2-C243-9A3B-1E66F96D42B2}"/>
              </a:ext>
            </a:extLst>
          </p:cNvPr>
          <p:cNvSpPr>
            <a:spLocks noGrp="1"/>
          </p:cNvSpPr>
          <p:nvPr>
            <p:ph type="title"/>
          </p:nvPr>
        </p:nvSpPr>
        <p:spPr/>
        <p:txBody>
          <a:bodyPr/>
          <a:lstStyle/>
          <a:p>
            <a:r>
              <a:rPr lang="en-IN"/>
              <a:t>CONCLUSION</a:t>
            </a:r>
            <a:endParaRPr lang="en-US"/>
          </a:p>
        </p:txBody>
      </p:sp>
      <p:sp>
        <p:nvSpPr>
          <p:cNvPr id="3" name="Content Placeholder 2">
            <a:extLst>
              <a:ext uri="{FF2B5EF4-FFF2-40B4-BE49-F238E27FC236}">
                <a16:creationId xmlns="" xmlns:a16="http://schemas.microsoft.com/office/drawing/2014/main" id="{B3FE66B5-869A-3A4D-B297-C0ACDEA5733A}"/>
              </a:ext>
            </a:extLst>
          </p:cNvPr>
          <p:cNvSpPr>
            <a:spLocks noGrp="1"/>
          </p:cNvSpPr>
          <p:nvPr>
            <p:ph idx="1"/>
          </p:nvPr>
        </p:nvSpPr>
        <p:spPr>
          <a:xfrm>
            <a:off x="378963" y="2591274"/>
            <a:ext cx="11307754" cy="5097999"/>
          </a:xfrm>
        </p:spPr>
        <p:txBody>
          <a:bodyPr>
            <a:normAutofit/>
          </a:bodyPr>
          <a:lstStyle/>
          <a:p>
            <a:pPr algn="just"/>
            <a:r>
              <a:rPr lang="en-US" sz="2000" dirty="0"/>
              <a:t>It is concluded that the application works well and satisfy the end users. The application is tested very well and errors are properly debugged. </a:t>
            </a:r>
          </a:p>
          <a:p>
            <a:pPr algn="just"/>
            <a:r>
              <a:rPr lang="en-US" sz="2000" dirty="0"/>
              <a:t>The application is simultaneously accessed from more than one system. Simultaneous login from more than one place is tested. </a:t>
            </a:r>
          </a:p>
          <a:p>
            <a:pPr algn="just"/>
            <a:r>
              <a:rPr lang="en-US" sz="2000" dirty="0"/>
              <a:t>This system is user friendly so everyone can use easily. Proper documentation is provided. </a:t>
            </a:r>
          </a:p>
          <a:p>
            <a:pPr algn="just"/>
            <a:r>
              <a:rPr lang="en-US" sz="2000" dirty="0"/>
              <a:t>The end user can easily understand how the whole system is implemented by going through the documentation. The system is tested, implemented and the performance is found to be satisfactory.</a:t>
            </a:r>
          </a:p>
          <a:p>
            <a:pPr algn="just"/>
            <a:r>
              <a:rPr lang="en-US" sz="2000" dirty="0"/>
              <a:t> All necessary output is generated. Thus, the project is completed successfully. </a:t>
            </a:r>
            <a:endParaRPr lang="en-IN" sz="2000" dirty="0"/>
          </a:p>
        </p:txBody>
      </p:sp>
    </p:spTree>
    <p:extLst>
      <p:ext uri="{BB962C8B-B14F-4D97-AF65-F5344CB8AC3E}">
        <p14:creationId xmlns="" xmlns:p14="http://schemas.microsoft.com/office/powerpoint/2010/main" val="40406109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FUTURE WORK</a:t>
            </a:r>
            <a:endParaRPr lang="en-US" dirty="0"/>
          </a:p>
        </p:txBody>
      </p:sp>
      <p:sp>
        <p:nvSpPr>
          <p:cNvPr id="3" name="Content Placeholder 2"/>
          <p:cNvSpPr>
            <a:spLocks noGrp="1"/>
          </p:cNvSpPr>
          <p:nvPr>
            <p:ph idx="1"/>
          </p:nvPr>
        </p:nvSpPr>
        <p:spPr>
          <a:xfrm>
            <a:off x="380960" y="2603500"/>
            <a:ext cx="11358642" cy="3416300"/>
          </a:xfrm>
        </p:spPr>
        <p:txBody>
          <a:bodyPr>
            <a:normAutofit/>
          </a:bodyPr>
          <a:lstStyle/>
          <a:p>
            <a:pPr algn="just"/>
            <a:r>
              <a:rPr lang="en-IN" sz="2000" dirty="0"/>
              <a:t>In the future, we will add new features to this project such as integrating this </a:t>
            </a:r>
            <a:r>
              <a:rPr lang="en-IN" sz="2000" dirty="0" err="1"/>
              <a:t>patform</a:t>
            </a:r>
            <a:r>
              <a:rPr lang="en-IN" sz="2000" dirty="0"/>
              <a:t> with placement cell, to actively require by updating students depend upon the company’s criteria, to make active all passed out students to join this forum while there off. </a:t>
            </a:r>
            <a:endParaRPr lang="en-US" sz="20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7A0515-8CE6-474E-8111-53CB7F7B24FF}"/>
              </a:ext>
            </a:extLst>
          </p:cNvPr>
          <p:cNvSpPr>
            <a:spLocks noGrp="1"/>
          </p:cNvSpPr>
          <p:nvPr>
            <p:ph type="title"/>
          </p:nvPr>
        </p:nvSpPr>
        <p:spPr/>
        <p:txBody>
          <a:bodyPr/>
          <a:lstStyle/>
          <a:p>
            <a:r>
              <a:rPr lang="en-IN"/>
              <a:t>REFERENCES</a:t>
            </a:r>
            <a:endParaRPr lang="en-US"/>
          </a:p>
        </p:txBody>
      </p:sp>
      <p:sp>
        <p:nvSpPr>
          <p:cNvPr id="3" name="Content Placeholder 2">
            <a:extLst>
              <a:ext uri="{FF2B5EF4-FFF2-40B4-BE49-F238E27FC236}">
                <a16:creationId xmlns="" xmlns:a16="http://schemas.microsoft.com/office/drawing/2014/main" id="{5DCBE3D0-27A1-7142-9C4E-5D4206C9D15C}"/>
              </a:ext>
            </a:extLst>
          </p:cNvPr>
          <p:cNvSpPr>
            <a:spLocks noGrp="1"/>
          </p:cNvSpPr>
          <p:nvPr>
            <p:ph idx="1"/>
          </p:nvPr>
        </p:nvSpPr>
        <p:spPr>
          <a:xfrm>
            <a:off x="380960" y="2603500"/>
            <a:ext cx="11430080" cy="3540144"/>
          </a:xfrm>
        </p:spPr>
        <p:txBody>
          <a:bodyPr>
            <a:normAutofit/>
          </a:bodyPr>
          <a:lstStyle/>
          <a:p>
            <a:pPr algn="just"/>
            <a:r>
              <a:rPr lang="en-IN" sz="2000" dirty="0"/>
              <a:t>Yepuri.v.k,pamu.c.g.,</a:t>
            </a:r>
            <a:r>
              <a:rPr lang="en-IN" sz="2000" dirty="0" err="1"/>
              <a:t>kodali.n&amp;pradyuma.l.v</a:t>
            </a:r>
            <a:r>
              <a:rPr lang="en-IN" sz="2000" dirty="0"/>
              <a:t>(2019).”</a:t>
            </a:r>
            <a:r>
              <a:rPr lang="en-IN" sz="2000" b="1" dirty="0"/>
              <a:t>Examination Management automation system”</a:t>
            </a:r>
            <a:r>
              <a:rPr lang="en-IN" sz="2000" dirty="0"/>
              <a:t> International research Journal of engineering and technology,05(04) www.irjet.net</a:t>
            </a:r>
            <a:r>
              <a:rPr lang="en-IN" sz="2000" b="1" dirty="0"/>
              <a:t>.</a:t>
            </a:r>
          </a:p>
          <a:p>
            <a:pPr algn="just"/>
            <a:r>
              <a:rPr lang="en-IN" sz="2000" dirty="0" err="1"/>
              <a:t>Prosanta</a:t>
            </a:r>
            <a:r>
              <a:rPr lang="en-IN" sz="2000" dirty="0"/>
              <a:t> </a:t>
            </a:r>
            <a:r>
              <a:rPr lang="en-IN" sz="2000" dirty="0" err="1"/>
              <a:t>kumar</a:t>
            </a:r>
            <a:r>
              <a:rPr lang="en-IN" sz="2000" dirty="0"/>
              <a:t> </a:t>
            </a:r>
            <a:r>
              <a:rPr lang="en-IN" sz="2000" dirty="0" err="1"/>
              <a:t>chaki,shikha</a:t>
            </a:r>
            <a:r>
              <a:rPr lang="en-IN" sz="2000" dirty="0"/>
              <a:t> ”</a:t>
            </a:r>
            <a:r>
              <a:rPr lang="en-IN" sz="2000" b="1" dirty="0" err="1"/>
              <a:t>Anirban</a:t>
            </a:r>
            <a:r>
              <a:rPr lang="en-IN" sz="2000" b="1" dirty="0"/>
              <a:t> algorithm for efficient seating plan for centralized exam system</a:t>
            </a:r>
            <a:r>
              <a:rPr lang="en-IN" sz="2000" dirty="0"/>
              <a:t>” International conference on computational technique in information and communication technologies (ICCTICT),2018.</a:t>
            </a:r>
          </a:p>
          <a:p>
            <a:pPr algn="just"/>
            <a:r>
              <a:rPr lang="en-US" sz="2000" dirty="0" err="1"/>
              <a:t>S.PriyaDharshini</a:t>
            </a:r>
            <a:r>
              <a:rPr lang="en-US" sz="2000" dirty="0"/>
              <a:t>, </a:t>
            </a:r>
            <a:r>
              <a:rPr lang="en-US" sz="2000" dirty="0" err="1"/>
              <a:t>M.SelvaSudha</a:t>
            </a:r>
            <a:r>
              <a:rPr lang="en-US" sz="2000" dirty="0"/>
              <a:t> from the Department of computer science engineering has proposed the system termed as “</a:t>
            </a:r>
            <a:r>
              <a:rPr lang="en-US" sz="2000" b="1" dirty="0"/>
              <a:t>Exam Cell Automation System</a:t>
            </a:r>
            <a:r>
              <a:rPr lang="en-US" sz="2000" dirty="0"/>
              <a:t>” in 2017.</a:t>
            </a:r>
            <a:endParaRPr lang="en-IN" sz="2000" dirty="0"/>
          </a:p>
        </p:txBody>
      </p:sp>
    </p:spTree>
    <p:extLst>
      <p:ext uri="{BB962C8B-B14F-4D97-AF65-F5344CB8AC3E}">
        <p14:creationId xmlns="" xmlns:p14="http://schemas.microsoft.com/office/powerpoint/2010/main" val="10694694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CF78DA-939E-0C49-8C92-6826D06BF6AD}"/>
              </a:ext>
            </a:extLst>
          </p:cNvPr>
          <p:cNvSpPr>
            <a:spLocks noGrp="1"/>
          </p:cNvSpPr>
          <p:nvPr>
            <p:ph type="ctrTitle"/>
          </p:nvPr>
        </p:nvSpPr>
        <p:spPr>
          <a:xfrm>
            <a:off x="3561935" y="1036194"/>
            <a:ext cx="8825658" cy="2677648"/>
          </a:xfrm>
        </p:spPr>
        <p:txBody>
          <a:bodyPr/>
          <a:lstStyle/>
          <a:p>
            <a:r>
              <a:rPr lang="en-IN" sz="6000" dirty="0">
                <a:solidFill>
                  <a:schemeClr val="accent5">
                    <a:lumMod val="60000"/>
                    <a:lumOff val="40000"/>
                  </a:schemeClr>
                </a:solidFill>
                <a:latin typeface="Algerian" pitchFamily="82" charset="0"/>
              </a:rPr>
              <a:t>THANK YOU</a:t>
            </a:r>
            <a:endParaRPr lang="en-US" sz="6000" dirty="0">
              <a:solidFill>
                <a:schemeClr val="accent5">
                  <a:lumMod val="60000"/>
                  <a:lumOff val="40000"/>
                </a:schemeClr>
              </a:solidFill>
              <a:latin typeface="Algerian" pitchFamily="82" charset="0"/>
            </a:endParaRPr>
          </a:p>
        </p:txBody>
      </p:sp>
    </p:spTree>
    <p:extLst>
      <p:ext uri="{BB962C8B-B14F-4D97-AF65-F5344CB8AC3E}">
        <p14:creationId xmlns="" xmlns:p14="http://schemas.microsoft.com/office/powerpoint/2010/main" val="15435593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SOFTWARE REQUIREMENTS</a:t>
            </a:r>
            <a:endParaRPr lang="en-US" dirty="0"/>
          </a:p>
        </p:txBody>
      </p:sp>
      <p:sp>
        <p:nvSpPr>
          <p:cNvPr id="3" name="Content Placeholder 2"/>
          <p:cNvSpPr>
            <a:spLocks noGrp="1"/>
          </p:cNvSpPr>
          <p:nvPr>
            <p:ph idx="1"/>
          </p:nvPr>
        </p:nvSpPr>
        <p:spPr>
          <a:xfrm>
            <a:off x="2238348" y="2786058"/>
            <a:ext cx="9358378" cy="3416300"/>
          </a:xfrm>
        </p:spPr>
        <p:txBody>
          <a:bodyPr>
            <a:normAutofit/>
          </a:bodyPr>
          <a:lstStyle/>
          <a:p>
            <a:pPr algn="just">
              <a:buNone/>
            </a:pPr>
            <a:r>
              <a:rPr lang="en-US" sz="2000" b="1" dirty="0"/>
              <a:t>SOFTWARE REQUIREMENTS:</a:t>
            </a:r>
          </a:p>
          <a:p>
            <a:pPr algn="just"/>
            <a:r>
              <a:rPr lang="en-IN" sz="2000" dirty="0"/>
              <a:t> FRONT END: HTML,CSS, JAVASCRIPT</a:t>
            </a:r>
          </a:p>
          <a:p>
            <a:pPr algn="just"/>
            <a:r>
              <a:rPr lang="en-IN" sz="2000" dirty="0"/>
              <a:t>BACK END: PHP,SQL</a:t>
            </a:r>
          </a:p>
          <a:p>
            <a:pPr algn="just"/>
            <a:r>
              <a:rPr lang="en-IN" sz="2000" dirty="0"/>
              <a:t>OPERATING SYSTEM: WINDOWS 7 (or) WINDOWS 10</a:t>
            </a:r>
          </a:p>
          <a:p>
            <a:pPr algn="just"/>
            <a:r>
              <a:rPr lang="en-IN" sz="2000" dirty="0"/>
              <a:t> IDE : XAMPP SERVER   </a:t>
            </a:r>
            <a:endParaRPr lang="en-US" sz="2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HARDWARE REQUIREMENTS</a:t>
            </a:r>
            <a:endParaRPr lang="en-US" dirty="0"/>
          </a:p>
        </p:txBody>
      </p:sp>
      <p:sp>
        <p:nvSpPr>
          <p:cNvPr id="3" name="Content Placeholder 2"/>
          <p:cNvSpPr>
            <a:spLocks noGrp="1"/>
          </p:cNvSpPr>
          <p:nvPr>
            <p:ph idx="1"/>
          </p:nvPr>
        </p:nvSpPr>
        <p:spPr>
          <a:xfrm>
            <a:off x="2166910" y="2786058"/>
            <a:ext cx="9429816" cy="3305180"/>
          </a:xfrm>
        </p:spPr>
        <p:txBody>
          <a:bodyPr/>
          <a:lstStyle/>
          <a:p>
            <a:pPr>
              <a:buNone/>
            </a:pPr>
            <a:r>
              <a:rPr lang="en-IN" sz="2000" b="1" dirty="0"/>
              <a:t>HARDWARE REQUIREMENTS:</a:t>
            </a:r>
          </a:p>
          <a:p>
            <a:r>
              <a:rPr lang="en-IN" sz="2000" dirty="0"/>
              <a:t>PROCESSOR: INTEL CORE 13</a:t>
            </a:r>
          </a:p>
          <a:p>
            <a:r>
              <a:rPr lang="en-IN" sz="2000" dirty="0"/>
              <a:t>RAM: 4GB</a:t>
            </a:r>
          </a:p>
          <a:p>
            <a:r>
              <a:rPr lang="en-IN" sz="2000" dirty="0"/>
              <a:t>HDD: 1TB</a:t>
            </a:r>
          </a:p>
          <a:p>
            <a:r>
              <a:rPr lang="en-IN" sz="2000" dirty="0"/>
              <a:t>MONITOR: 15” COLOR MONITOR</a:t>
            </a:r>
          </a:p>
          <a:p>
            <a:pPr>
              <a:buNone/>
            </a:pPr>
            <a:r>
              <a:rPr lang="en-IN" sz="2000" dirty="0"/>
              <a:t>      </a:t>
            </a:r>
            <a:endParaRPr lang="en-US" sz="2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3EC37A-CB86-3D48-846D-CD28275F5AF2}"/>
              </a:ext>
            </a:extLst>
          </p:cNvPr>
          <p:cNvSpPr>
            <a:spLocks noGrp="1"/>
          </p:cNvSpPr>
          <p:nvPr>
            <p:ph type="title"/>
          </p:nvPr>
        </p:nvSpPr>
        <p:spPr/>
        <p:txBody>
          <a:bodyPr/>
          <a:lstStyle/>
          <a:p>
            <a:r>
              <a:rPr lang="en-IN" dirty="0"/>
              <a:t>CHALLENGES IN EXISTING SYSTEM</a:t>
            </a:r>
            <a:endParaRPr lang="en-US" dirty="0"/>
          </a:p>
        </p:txBody>
      </p:sp>
      <p:sp>
        <p:nvSpPr>
          <p:cNvPr id="3" name="Content Placeholder 2">
            <a:extLst>
              <a:ext uri="{FF2B5EF4-FFF2-40B4-BE49-F238E27FC236}">
                <a16:creationId xmlns="" xmlns:a16="http://schemas.microsoft.com/office/drawing/2014/main" id="{4C9BEF74-1FC5-234E-8739-4EE9248B6AB6}"/>
              </a:ext>
            </a:extLst>
          </p:cNvPr>
          <p:cNvSpPr>
            <a:spLocks noGrp="1"/>
          </p:cNvSpPr>
          <p:nvPr>
            <p:ph idx="1"/>
          </p:nvPr>
        </p:nvSpPr>
        <p:spPr>
          <a:xfrm>
            <a:off x="424119" y="2603500"/>
            <a:ext cx="11348170" cy="3416300"/>
          </a:xfrm>
        </p:spPr>
        <p:txBody>
          <a:bodyPr>
            <a:normAutofit/>
          </a:bodyPr>
          <a:lstStyle/>
          <a:p>
            <a:r>
              <a:rPr lang="en-IN" sz="2000"/>
              <a:t>Existing system is very slow and inefficient. Report generation is also not an easy task in the current situation. </a:t>
            </a:r>
          </a:p>
          <a:p>
            <a:r>
              <a:rPr lang="en-IN" sz="2000"/>
              <a:t>Also if the report is generated then calculations are done manually that leads to more errors. </a:t>
            </a:r>
          </a:p>
          <a:p>
            <a:r>
              <a:rPr lang="en-IN" sz="2000"/>
              <a:t>There is a lot of manual work involved in current system and mistake in one detail can lead to wrong generation of page. </a:t>
            </a:r>
          </a:p>
          <a:p>
            <a:r>
              <a:rPr lang="en-IN" sz="2000"/>
              <a:t>No proper collection of requirements leads a huge problem for this system. </a:t>
            </a:r>
          </a:p>
          <a:p>
            <a:r>
              <a:rPr lang="en-IN" sz="2000"/>
              <a:t>This system is to enhance manual work and also more energy is wasted to allocate the seating arrangement.</a:t>
            </a:r>
          </a:p>
        </p:txBody>
      </p:sp>
    </p:spTree>
    <p:extLst>
      <p:ext uri="{BB962C8B-B14F-4D97-AF65-F5344CB8AC3E}">
        <p14:creationId xmlns="" xmlns:p14="http://schemas.microsoft.com/office/powerpoint/2010/main" val="32577394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9F70FB-4FCD-1145-B355-5461A8B41F5F}"/>
              </a:ext>
            </a:extLst>
          </p:cNvPr>
          <p:cNvSpPr>
            <a:spLocks noGrp="1"/>
          </p:cNvSpPr>
          <p:nvPr>
            <p:ph type="title"/>
          </p:nvPr>
        </p:nvSpPr>
        <p:spPr/>
        <p:txBody>
          <a:bodyPr/>
          <a:lstStyle/>
          <a:p>
            <a:r>
              <a:rPr lang="en-IN"/>
              <a:t>DRAWBACKS OF EXISTING SYSTEM</a:t>
            </a:r>
            <a:endParaRPr lang="en-US"/>
          </a:p>
        </p:txBody>
      </p:sp>
      <p:sp>
        <p:nvSpPr>
          <p:cNvPr id="3" name="Content Placeholder 2">
            <a:extLst>
              <a:ext uri="{FF2B5EF4-FFF2-40B4-BE49-F238E27FC236}">
                <a16:creationId xmlns="" xmlns:a16="http://schemas.microsoft.com/office/drawing/2014/main" id="{395C2CEB-141F-5C4E-9561-05310EF7236F}"/>
              </a:ext>
            </a:extLst>
          </p:cNvPr>
          <p:cNvSpPr>
            <a:spLocks noGrp="1"/>
          </p:cNvSpPr>
          <p:nvPr>
            <p:ph idx="1"/>
          </p:nvPr>
        </p:nvSpPr>
        <p:spPr>
          <a:xfrm>
            <a:off x="354513" y="2603500"/>
            <a:ext cx="11405552" cy="4016120"/>
          </a:xfrm>
        </p:spPr>
        <p:txBody>
          <a:bodyPr>
            <a:noAutofit/>
          </a:bodyPr>
          <a:lstStyle/>
          <a:p>
            <a:pPr marL="0" indent="0" algn="just">
              <a:buNone/>
            </a:pPr>
            <a:r>
              <a:rPr lang="en-IN" sz="2000" dirty="0"/>
              <a:t>The drawbacks that are present in the existing system are listed below:</a:t>
            </a:r>
          </a:p>
          <a:p>
            <a:pPr marL="0" indent="0" algn="just">
              <a:buNone/>
            </a:pPr>
            <a:r>
              <a:rPr lang="en-IN" sz="2000" dirty="0"/>
              <a:t>Current system is manual so all the records are maintained manually. So the seating arrangement of students cannot be determined if updating is not done.</a:t>
            </a:r>
          </a:p>
          <a:p>
            <a:pPr algn="just"/>
            <a:r>
              <a:rPr lang="en-IN" sz="2000" dirty="0"/>
              <a:t>Time Consuming </a:t>
            </a:r>
          </a:p>
          <a:p>
            <a:pPr algn="just"/>
            <a:r>
              <a:rPr lang="en-IN" sz="2000" dirty="0"/>
              <a:t>Less Efficient</a:t>
            </a:r>
          </a:p>
          <a:p>
            <a:pPr algn="just"/>
            <a:r>
              <a:rPr lang="en-IN" sz="2000" dirty="0"/>
              <a:t>More manual Work Required </a:t>
            </a:r>
          </a:p>
          <a:p>
            <a:pPr algn="just"/>
            <a:r>
              <a:rPr lang="en-IN" sz="2000" dirty="0"/>
              <a:t>Less Accurate</a:t>
            </a:r>
          </a:p>
          <a:p>
            <a:pPr algn="just"/>
            <a:r>
              <a:rPr lang="en-IN" sz="2000" dirty="0"/>
              <a:t>Not User Friendly</a:t>
            </a:r>
          </a:p>
          <a:p>
            <a:pPr algn="just"/>
            <a:r>
              <a:rPr lang="en-IN" sz="2000" dirty="0"/>
              <a:t>Difficult in hall ticket generation</a:t>
            </a:r>
            <a:endParaRPr lang="en-US" sz="2000" dirty="0"/>
          </a:p>
        </p:txBody>
      </p:sp>
    </p:spTree>
    <p:extLst>
      <p:ext uri="{BB962C8B-B14F-4D97-AF65-F5344CB8AC3E}">
        <p14:creationId xmlns="" xmlns:p14="http://schemas.microsoft.com/office/powerpoint/2010/main" val="34348133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ARCHITECTURE OF PROPOSED SYSTEM </a:t>
            </a:r>
            <a:endParaRPr lang="en-US" dirty="0"/>
          </a:p>
        </p:txBody>
      </p:sp>
      <p:sp>
        <p:nvSpPr>
          <p:cNvPr id="3" name="Content Placeholder 2"/>
          <p:cNvSpPr>
            <a:spLocks noGrp="1"/>
          </p:cNvSpPr>
          <p:nvPr>
            <p:ph idx="1"/>
          </p:nvPr>
        </p:nvSpPr>
        <p:spPr>
          <a:xfrm>
            <a:off x="452398" y="2603500"/>
            <a:ext cx="11287204" cy="3416300"/>
          </a:xfrm>
        </p:spPr>
        <p:txBody>
          <a:bodyPr>
            <a:normAutofit/>
          </a:bodyPr>
          <a:lstStyle/>
          <a:p>
            <a:pPr algn="just"/>
            <a:r>
              <a:rPr lang="en-US" sz="2000" dirty="0"/>
              <a:t>EXAMINATION HALL MANAGEMENT SYSTEM is developed for the college to simplify the allocation of halls and issuing hall tickets to students during exams. </a:t>
            </a:r>
          </a:p>
          <a:p>
            <a:pPr algn="just"/>
            <a:r>
              <a:rPr lang="en-US" sz="2000" dirty="0"/>
              <a:t>It facilitates to access the examination information of a particular student in a particular department. The information is sorted information alphabetically, which will be provided by the staff for a respective department.</a:t>
            </a:r>
          </a:p>
          <a:p>
            <a:pPr algn="just"/>
            <a:r>
              <a:rPr lang="en-US" sz="2000" dirty="0"/>
              <a:t>This system is also help in finding the 11 examination eligibility criteria of a student of the particular department.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ADVANTAGES IN PROPOSED SYSTEM</a:t>
            </a:r>
            <a:endParaRPr lang="en-US" dirty="0"/>
          </a:p>
        </p:txBody>
      </p:sp>
      <p:sp>
        <p:nvSpPr>
          <p:cNvPr id="3" name="Content Placeholder 2"/>
          <p:cNvSpPr>
            <a:spLocks noGrp="1"/>
          </p:cNvSpPr>
          <p:nvPr>
            <p:ph idx="1"/>
          </p:nvPr>
        </p:nvSpPr>
        <p:spPr>
          <a:xfrm>
            <a:off x="452398" y="2500306"/>
            <a:ext cx="11215766" cy="3786214"/>
          </a:xfrm>
        </p:spPr>
        <p:txBody>
          <a:bodyPr>
            <a:normAutofit/>
          </a:bodyPr>
          <a:lstStyle/>
          <a:p>
            <a:pPr algn="just"/>
            <a:r>
              <a:rPr lang="en-US" sz="2000" dirty="0"/>
              <a:t>Develop software such that everybody working in exam hall allocation system can handle easily.  </a:t>
            </a:r>
          </a:p>
          <a:p>
            <a:pPr algn="just"/>
            <a:r>
              <a:rPr lang="en-US" sz="2000" dirty="0"/>
              <a:t>Admin can store &amp; retrieve data easily. And hence, keeping these major target segments in focus, the system was developed. </a:t>
            </a:r>
          </a:p>
          <a:p>
            <a:pPr algn="just"/>
            <a:r>
              <a:rPr lang="en-US" sz="2000" dirty="0"/>
              <a:t>Report can also provided through print outs. </a:t>
            </a:r>
          </a:p>
          <a:p>
            <a:pPr algn="just"/>
            <a:r>
              <a:rPr lang="en-US" sz="2000" dirty="0"/>
              <a:t>Provide a simpler method to store and access information related to exam hall and students.  </a:t>
            </a:r>
          </a:p>
          <a:p>
            <a:pPr algn="just"/>
            <a:r>
              <a:rPr lang="en-US" sz="2000" dirty="0"/>
              <a:t>Provide a simple interface which will be easily used without much training. </a:t>
            </a:r>
          </a:p>
          <a:p>
            <a:pPr algn="just"/>
            <a:r>
              <a:rPr lang="en-US" sz="2000" dirty="0"/>
              <a:t>Reduce paperwork and make all related information accessible easily..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ARCHITECTURE  DIAGRAM</a:t>
            </a:r>
            <a:endParaRPr lang="en-US" dirty="0"/>
          </a:p>
        </p:txBody>
      </p:sp>
      <p:pic>
        <p:nvPicPr>
          <p:cNvPr id="4" name="Content Placeholder 3" descr="WhatsApp Image 2022-06-19 at 1.27.31 PM.jpeg"/>
          <p:cNvPicPr>
            <a:picLocks noGrp="1" noChangeAspect="1"/>
          </p:cNvPicPr>
          <p:nvPr>
            <p:ph idx="1"/>
          </p:nvPr>
        </p:nvPicPr>
        <p:blipFill>
          <a:blip r:embed="rId2"/>
          <a:stretch>
            <a:fillRect/>
          </a:stretch>
        </p:blipFill>
        <p:spPr>
          <a:xfrm>
            <a:off x="2166910" y="2285992"/>
            <a:ext cx="7358114" cy="3929090"/>
          </a:xfr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 xmlns:thm15="http://schemas.microsoft.com/office/thememl/2012/main" name="TF10001029" id="{ED3996BA-162B-43C7-B0E2-A5CA4E649741}" vid="{187088E4-27D7-4455-856F-4A44258D82E2}"/>
    </a:ext>
  </a:extLst>
</a:theme>
</file>

<file path=docProps/app.xml><?xml version="1.0" encoding="utf-8"?>
<Properties xmlns="http://schemas.openxmlformats.org/officeDocument/2006/extended-properties" xmlns:vt="http://schemas.openxmlformats.org/officeDocument/2006/docPropsVTypes">
  <TotalTime>496</TotalTime>
  <Words>893</Words>
  <Application>Microsoft Office PowerPoint</Application>
  <PresentationFormat>Custom</PresentationFormat>
  <Paragraphs>82</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Ion Boardroom</vt:lpstr>
      <vt:lpstr>TEAM-D EXAM HALL MANAGEMENT SYSTEM</vt:lpstr>
      <vt:lpstr>ABSTRACT</vt:lpstr>
      <vt:lpstr>SOFTWARE REQUIREMENTS</vt:lpstr>
      <vt:lpstr>HARDWARE REQUIREMENTS</vt:lpstr>
      <vt:lpstr>CHALLENGES IN EXISTING SYSTEM</vt:lpstr>
      <vt:lpstr>DRAWBACKS OF EXISTING SYSTEM</vt:lpstr>
      <vt:lpstr>ARCHITECTURE OF PROPOSED SYSTEM </vt:lpstr>
      <vt:lpstr>ADVANTAGES IN PROPOSED SYSTEM</vt:lpstr>
      <vt:lpstr> ARCHITECTURE  DIAGRAM</vt:lpstr>
      <vt:lpstr>MODULES OF THE PROJECT</vt:lpstr>
      <vt:lpstr>MODULE  DESCRIPTION</vt:lpstr>
      <vt:lpstr>MODULE DESCRIPTION</vt:lpstr>
      <vt:lpstr>MODULE DESCRIPTION</vt:lpstr>
      <vt:lpstr>IMPLEMENTATION AND SCREENSHOT</vt:lpstr>
      <vt:lpstr>Slide 15</vt:lpstr>
      <vt:lpstr>Slide 16</vt:lpstr>
      <vt:lpstr>Slide 17</vt:lpstr>
      <vt:lpstr>Slide 18</vt:lpstr>
      <vt:lpstr>Slide 19</vt:lpstr>
      <vt:lpstr>Slide 20</vt:lpstr>
      <vt:lpstr>Slide 21</vt:lpstr>
      <vt:lpstr>CONCLUSION</vt:lpstr>
      <vt:lpstr>FUTURE WORK</vt:lpstr>
      <vt:lpstr>REFERENCES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 HALL MANAGEMENT SYSTEM</dc:title>
  <dc:creator>kalanithi marimuthu</dc:creator>
  <cp:lastModifiedBy>ELCOT</cp:lastModifiedBy>
  <cp:revision>61</cp:revision>
  <dcterms:created xsi:type="dcterms:W3CDTF">2022-05-05T15:36:31Z</dcterms:created>
  <dcterms:modified xsi:type="dcterms:W3CDTF">2022-06-21T04:49:25Z</dcterms:modified>
</cp:coreProperties>
</file>